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56" r:id="rId3"/>
    <p:sldId id="269" r:id="rId4"/>
    <p:sldId id="262" r:id="rId5"/>
    <p:sldId id="283" r:id="rId6"/>
    <p:sldId id="284" r:id="rId7"/>
    <p:sldId id="285" r:id="rId8"/>
    <p:sldId id="286" r:id="rId9"/>
    <p:sldId id="287" r:id="rId10"/>
    <p:sldId id="289" r:id="rId11"/>
    <p:sldId id="270" r:id="rId12"/>
    <p:sldId id="281" r:id="rId13"/>
    <p:sldId id="272" r:id="rId14"/>
    <p:sldId id="273" r:id="rId15"/>
    <p:sldId id="275" r:id="rId16"/>
    <p:sldId id="282" r:id="rId17"/>
    <p:sldId id="260" r:id="rId18"/>
    <p:sldId id="257" r:id="rId19"/>
    <p:sldId id="280" r:id="rId20"/>
    <p:sldId id="268" r:id="rId21"/>
    <p:sldId id="276" r:id="rId22"/>
    <p:sldId id="274" r:id="rId23"/>
    <p:sldId id="277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</p14:sldIdLst>
        </p14:section>
        <p14:section name="강화학습을 통한 원자재 가격 예측" id="{F1652DD8-84ED-4155-8DD1-35763214DA39}">
          <p14:sldIdLst>
            <p14:sldId id="262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72"/>
            <p14:sldId id="273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  <p14:section name="자기소개" id="{862E2DB0-E509-40DC-B5EB-0ECB4B52F652}">
          <p14:sldIdLst>
            <p14:sldId id="257"/>
            <p14:sldId id="280"/>
          </p14:sldIdLst>
        </p14:section>
        <p14:section name="기술 스택" id="{CE67C61C-0FC3-405C-99D0-63B972689DB7}">
          <p14:sldIdLst>
            <p14:sldId id="268"/>
            <p14:sldId id="276"/>
            <p14:sldId id="274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30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908" userDrawn="1">
          <p15:clr>
            <a:srgbClr val="A4A3A4"/>
          </p15:clr>
        </p15:guide>
        <p15:guide id="6" pos="2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864" y="86"/>
      </p:cViewPr>
      <p:guideLst>
        <p:guide pos="506"/>
        <p:guide orient="horz" pos="572"/>
        <p:guide pos="4430"/>
        <p:guide orient="horz" pos="1162"/>
        <p:guide orient="horz" pos="2908"/>
        <p:guide pos="2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CDD5-6553-586B-D892-CD067D51C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2F7288-BFF4-26BC-2613-FB3A3EC0E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5D0FFA-264D-8978-BD23-92B7708A6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C235D-79E0-C638-7281-2EA2EA7DD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6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C61C-60B8-9B78-6C1A-BC3869A6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2567FB-5827-0901-F8AE-32A7220E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A41F93-D24B-24BA-CA90-E3A6E750D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C716F8-B884-BC77-A0FD-B7F8BA648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84D4A-CB31-DD93-5B4A-30082A2C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8BE8E9-CC04-A084-505C-AFF19BA66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90F6D1-2ACB-17F0-E2C1-BF5D8F4C1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361D9-B67B-40FE-1701-CE760EAF1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259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AF6C3-315C-E2A9-6DD4-22CF21B8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6B0615-210D-6558-ABD2-4E3A3CDB4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9C67C4-D637-8EE2-A4BF-AAF08030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C9BDD4-2E47-CF56-5792-2A76A1684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9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FCC87-9373-D8BA-5EFF-4B3BF691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1015E-B590-6864-7B19-A7F5584D0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578186-C802-FE0B-871C-479F4E7A5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E9022-2D78-5AA3-2E9C-BF0D7004C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29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3593-A782-8D10-81F5-B5FDDC2C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4E03DA-AEA7-8F9E-5DEA-0EB0509B4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0378A-59E7-78C4-051D-B24F37475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B9781-A3B8-E890-4522-934A97363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6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557C-F9D4-F714-1D1D-BF8AB7004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89B22F-BBB9-37FD-BC20-40C800460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3181B6-88C8-05BD-005C-8133CDD8B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04FEB-FC0D-63FE-DA0E-5AE486785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CapstoneDesig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osunghyun.tistory.com/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fif"/><Relationship Id="rId13" Type="http://schemas.openxmlformats.org/officeDocument/2006/relationships/image" Target="../media/image9.png"/><Relationship Id="rId3" Type="http://schemas.openxmlformats.org/officeDocument/2006/relationships/hyperlink" Target="https://github.com/hosunghyun" TargetMode="External"/><Relationship Id="rId7" Type="http://schemas.openxmlformats.org/officeDocument/2006/relationships/hyperlink" Target="https://discord.gg/WCDqzcSBQ8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jfif"/><Relationship Id="rId5" Type="http://schemas.openxmlformats.org/officeDocument/2006/relationships/hyperlink" Target="https://hosunghyun.tistory.com/" TargetMode="External"/><Relationship Id="rId10" Type="http://schemas.openxmlformats.org/officeDocument/2006/relationships/image" Target="../media/image6.jfif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1363133" y="1723549"/>
            <a:ext cx="774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체계적이고 꼼꼼한</a:t>
            </a:r>
            <a:endParaRPr lang="en-US" altLang="ko-KR" sz="3600" b="1" dirty="0"/>
          </a:p>
          <a:p>
            <a:r>
              <a:rPr lang="ko-KR" altLang="en-US" sz="3600" b="1" dirty="0"/>
              <a:t>개발자 </a:t>
            </a:r>
            <a:r>
              <a:rPr lang="ko-KR" altLang="en-US" sz="3600" b="1" dirty="0" err="1"/>
              <a:t>현호성입니다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7222067" y="5032851"/>
            <a:ext cx="457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CONTACT</a:t>
            </a:r>
          </a:p>
          <a:p>
            <a:r>
              <a:rPr lang="en-US" altLang="ko-KR" b="1" dirty="0"/>
              <a:t>Tel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010-4320-22215</a:t>
            </a:r>
          </a:p>
          <a:p>
            <a:r>
              <a:rPr lang="en-US" altLang="ko-KR" b="1" dirty="0"/>
              <a:t>Email</a:t>
            </a:r>
            <a:r>
              <a:rPr lang="en-US" altLang="ko-KR" dirty="0"/>
              <a:t> : hhs04321@naver.com</a:t>
            </a:r>
            <a:endParaRPr lang="ko-KR" altLang="en-US" dirty="0"/>
          </a:p>
          <a:p>
            <a:r>
              <a:rPr lang="en-US" altLang="ko-KR" b="1" dirty="0"/>
              <a:t>Address</a:t>
            </a:r>
            <a:r>
              <a:rPr lang="en-US" altLang="ko-KR" dirty="0"/>
              <a:t> : </a:t>
            </a:r>
            <a:r>
              <a:rPr lang="ko-KR" altLang="en-US" dirty="0"/>
              <a:t>경기도 의정부시 </a:t>
            </a:r>
            <a:r>
              <a:rPr lang="ko-KR" altLang="en-US" dirty="0" err="1"/>
              <a:t>의정로</a:t>
            </a:r>
            <a:r>
              <a:rPr lang="ko-KR" altLang="en-US" dirty="0"/>
              <a:t> </a:t>
            </a:r>
            <a:r>
              <a:rPr lang="en-US" altLang="ko-KR" dirty="0"/>
              <a:t>46</a:t>
            </a:r>
            <a:r>
              <a:rPr lang="ko-KR" altLang="en-US" dirty="0" err="1"/>
              <a:t>번길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26-9 </a:t>
            </a:r>
            <a:r>
              <a:rPr lang="ko-KR" altLang="en-US" dirty="0"/>
              <a:t>동진빌라 다동 </a:t>
            </a:r>
            <a:r>
              <a:rPr lang="en-US" altLang="ko-KR" dirty="0"/>
              <a:t>301</a:t>
            </a:r>
            <a:r>
              <a:rPr lang="ko-KR" altLang="en-US" dirty="0"/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696637" y="5029830"/>
            <a:ext cx="4479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결과 </a:t>
            </a:r>
            <a:r>
              <a:rPr lang="en-US" altLang="ko-KR" sz="1600" dirty="0"/>
              <a:t>: </a:t>
            </a:r>
            <a:r>
              <a:rPr lang="ko-KR" altLang="en-US" sz="1600" dirty="0"/>
              <a:t>총 </a:t>
            </a:r>
            <a:r>
              <a:rPr lang="en-US" altLang="ko-KR" sz="1600" dirty="0"/>
              <a:t>9.74%</a:t>
            </a:r>
            <a:r>
              <a:rPr lang="ko-KR" altLang="en-US" sz="1600" dirty="0"/>
              <a:t>의 수익률을 기록하며 신규 투자자가 손실을 입지 않게 되었습니다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개선 사항</a:t>
            </a:r>
            <a:endParaRPr lang="en-US" altLang="ko-KR" sz="1600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강화학습은 많은 데이터를 학습하면 정확도가 높아지므로 향후 </a:t>
            </a:r>
            <a:r>
              <a:rPr lang="en-US" altLang="ko-KR" sz="1600" dirty="0"/>
              <a:t>20</a:t>
            </a:r>
            <a:r>
              <a:rPr lang="ko-KR" altLang="en-US" sz="1600" dirty="0"/>
              <a:t>년치 데이터를 학습하는 것이 목표입니다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68A41-2D98-F200-A4C5-FDA5817CFB62}"/>
              </a:ext>
            </a:extLst>
          </p:cNvPr>
          <p:cNvSpPr txBox="1"/>
          <p:nvPr/>
        </p:nvSpPr>
        <p:spPr>
          <a:xfrm>
            <a:off x="6539196" y="57053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76FEC0-7185-E1E9-D601-E671397A9588}"/>
              </a:ext>
            </a:extLst>
          </p:cNvPr>
          <p:cNvCxnSpPr>
            <a:cxnSpLocks/>
          </p:cNvCxnSpPr>
          <p:nvPr/>
        </p:nvCxnSpPr>
        <p:spPr>
          <a:xfrm>
            <a:off x="6539196" y="6183724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BE9BDE-9184-0B64-25BA-9E9ED6580608}"/>
              </a:ext>
            </a:extLst>
          </p:cNvPr>
          <p:cNvSpPr txBox="1"/>
          <p:nvPr/>
        </p:nvSpPr>
        <p:spPr>
          <a:xfrm>
            <a:off x="6462996" y="6307914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https://github.com/hosunghyun/CapstoneDesign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462996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537079" y="2031336"/>
            <a:ext cx="44799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Front-End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ffectLst/>
              </a:rPr>
              <a:t>ㄴ</a:t>
            </a:r>
            <a:endParaRPr lang="en-US" altLang="ko-KR" sz="16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effectLst/>
              </a:rPr>
              <a:t>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</a:rPr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Collaborations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</a:rPr>
              <a:t>지인과 했던 이전 팀 프로젝트와 달리 </a:t>
            </a:r>
            <a:r>
              <a:rPr lang="ko-KR" altLang="en-US" sz="1600" dirty="0"/>
              <a:t>처음 만난 </a:t>
            </a:r>
            <a:r>
              <a:rPr lang="ko-KR" altLang="en-US" sz="1600" dirty="0" err="1"/>
              <a:t>조원들과의</a:t>
            </a:r>
            <a:r>
              <a:rPr lang="ko-KR" altLang="en-US" sz="1600" dirty="0"/>
              <a:t> 협업을 통해 역할 분담과 의견 조율의 중요성을 배웠습니다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원활한 커뮤니케이션을 통해 팀워크가 프로젝트 성공에 미치는 영향을 실감할 수 있었습니다</a:t>
            </a:r>
            <a:r>
              <a:rPr lang="en-US" altLang="ko-KR" sz="1600" dirty="0"/>
              <a:t>.</a:t>
            </a:r>
            <a:endParaRPr lang="en-US" altLang="ko-KR" sz="1600" dirty="0">
              <a:effectLst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2" y="1913166"/>
            <a:ext cx="2583909" cy="1976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2" y="3957766"/>
            <a:ext cx="3883474" cy="918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CE390-D54B-54BB-0818-492797F46CE3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2867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화장 할 때 화장품을 구매해서 화장할</a:t>
            </a:r>
            <a:endParaRPr lang="en-US" altLang="ko-KR" dirty="0"/>
          </a:p>
          <a:p>
            <a:r>
              <a:rPr lang="ko-KR" altLang="en-US" dirty="0"/>
              <a:t>필요 없이 미리 화장된 모습을 보여주는</a:t>
            </a:r>
            <a:endParaRPr lang="en-US" altLang="ko-KR" dirty="0"/>
          </a:p>
          <a:p>
            <a:r>
              <a:rPr lang="en-US" altLang="ko-KR" dirty="0"/>
              <a:t>Spring Boot</a:t>
            </a:r>
            <a:r>
              <a:rPr lang="ko-KR" altLang="en-US" dirty="0"/>
              <a:t>와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  <a:p>
            <a:r>
              <a:rPr lang="ko-KR" alt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24433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기간 </a:t>
            </a:r>
            <a:r>
              <a:rPr lang="en-US" altLang="ko-KR" b="1" dirty="0"/>
              <a:t>/ </a:t>
            </a:r>
            <a:r>
              <a:rPr lang="ko-KR" altLang="en-US" b="1" dirty="0"/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3759304"/>
            <a:ext cx="34932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개발 기간 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en-US" altLang="ko-KR" sz="1600" b="0" i="0" dirty="0">
                <a:solidFill>
                  <a:srgbClr val="010409"/>
                </a:solidFill>
                <a:effectLst/>
                <a:latin typeface="-apple-system"/>
              </a:rPr>
              <a:t>2024.09~2024.12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팀장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현호성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조원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한기윤</a:t>
            </a:r>
            <a:r>
              <a:rPr lang="en-US" altLang="ko-KR" sz="1600" dirty="0"/>
              <a:t>, </a:t>
            </a:r>
            <a:r>
              <a:rPr lang="ko-KR" altLang="en-US" sz="1600" dirty="0"/>
              <a:t>최준원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담당 기능</a:t>
            </a:r>
            <a:r>
              <a:rPr lang="en-US" altLang="ko-K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설계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</a:t>
            </a:r>
            <a:r>
              <a:rPr lang="ko-KR" altLang="en-US" sz="1600" dirty="0"/>
              <a:t>를 활용 웹 개발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기술서 등 문서 작업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3675701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24396" y="4486367"/>
            <a:ext cx="5490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프로젝트 목표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사용자 친화적인 웹 서버 환경을</a:t>
            </a:r>
            <a:r>
              <a:rPr lang="en-US" altLang="ko-KR" sz="1600" dirty="0"/>
              <a:t> </a:t>
            </a:r>
            <a:r>
              <a:rPr lang="ko-KR" altLang="en-US" sz="1600" dirty="0"/>
              <a:t>구축하고 웹 서버에서 사용자의 화장된 모습을 보여</a:t>
            </a:r>
            <a:r>
              <a:rPr lang="en-US" altLang="ko-KR" sz="1600" dirty="0"/>
              <a:t> </a:t>
            </a:r>
            <a:r>
              <a:rPr lang="ko-KR" altLang="en-US" sz="1600" b="0" dirty="0">
                <a:effectLst/>
              </a:rPr>
              <a:t>주는 것 입니다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문제 상황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dirty="0"/>
              <a:t>대부분의 웹은 동시에 여러 화장을 할</a:t>
            </a:r>
            <a:r>
              <a:rPr lang="en-US" altLang="ko-KR" sz="1600" dirty="0"/>
              <a:t> </a:t>
            </a:r>
            <a:r>
              <a:rPr lang="ko-KR" altLang="en-US" sz="1600" b="0" dirty="0">
                <a:effectLst/>
              </a:rPr>
              <a:t>수 없습니다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해결 방안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OpenCV</a:t>
            </a:r>
            <a:r>
              <a:rPr lang="ko-KR" altLang="en-US" sz="1600" b="0" dirty="0">
                <a:effectLst/>
              </a:rPr>
              <a:t>를 활용하여 여러 화장품이 </a:t>
            </a:r>
            <a:r>
              <a:rPr lang="ko-KR" altLang="en-US" sz="1600" b="0" dirty="0" err="1">
                <a:effectLst/>
              </a:rPr>
              <a:t>사용된</a:t>
            </a:r>
            <a:r>
              <a:rPr lang="ko-KR" altLang="en-US" sz="1600" dirty="0" err="1"/>
              <a:t>사용자</a:t>
            </a:r>
            <a:r>
              <a:rPr lang="ko-KR" altLang="en-US" sz="1600" dirty="0"/>
              <a:t> 모습을 보여지게 합니다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4628"/>
            <a:ext cx="3493265" cy="24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A8128D-517D-5588-D184-159B697239B3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5" y="1996391"/>
            <a:ext cx="57244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언어</a:t>
            </a:r>
            <a:r>
              <a:rPr lang="ko-KR" altLang="en-US" sz="1600" dirty="0"/>
              <a:t> </a:t>
            </a:r>
            <a:r>
              <a:rPr lang="en-US" altLang="ko-KR" sz="1600" dirty="0"/>
              <a:t>: Python, Java, HTML5, CSS3, 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Thymeleaf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프레임워크</a:t>
            </a:r>
            <a:r>
              <a:rPr lang="ko-KR" altLang="en-US" sz="1600" dirty="0"/>
              <a:t> </a:t>
            </a:r>
            <a:r>
              <a:rPr lang="en-US" altLang="ko-KR" sz="1600" dirty="0"/>
              <a:t>: Spring boot, Boot Strap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API, </a:t>
            </a:r>
            <a:r>
              <a:rPr lang="ko-KR" altLang="en-US" sz="1600" b="1" dirty="0"/>
              <a:t>라이브러리</a:t>
            </a:r>
            <a:r>
              <a:rPr lang="ko-KR" altLang="en-US" sz="1600" dirty="0"/>
              <a:t> </a:t>
            </a:r>
            <a:r>
              <a:rPr lang="en-US" altLang="ko-KR" sz="1600" dirty="0"/>
              <a:t>: OpenCV, Scikit-Learn, Pandas, Lombok</a:t>
            </a:r>
          </a:p>
          <a:p>
            <a:r>
              <a:rPr lang="en-US" altLang="ko-KR" sz="1600" dirty="0"/>
              <a:t>                           Matplotlib, 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Mediapipe</a:t>
            </a:r>
            <a:r>
              <a:rPr lang="en-US" altLang="ko-KR" sz="1600" dirty="0"/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Database</a:t>
            </a:r>
            <a:r>
              <a:rPr lang="en-US" altLang="ko-KR" sz="1600" dirty="0"/>
              <a:t> : 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IDE</a:t>
            </a:r>
            <a:r>
              <a:rPr lang="en-US" altLang="ko-KR" sz="1600" dirty="0"/>
              <a:t> : 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Version Control </a:t>
            </a:r>
            <a:r>
              <a:rPr lang="en-US" altLang="ko-KR" sz="1600" dirty="0"/>
              <a:t>: 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3E409A-3138-55E0-7744-45F14BB43C5E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FDFC-FBA7-3385-0A4A-22BA3063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BDBC5-16C1-1889-92A9-F041EC9D1F84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F571AE-B0D1-DCA0-036D-E61BB379CFB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223DF-4867-BE4E-DF86-57249E566D3C}"/>
              </a:ext>
            </a:extLst>
          </p:cNvPr>
          <p:cNvSpPr txBox="1"/>
          <p:nvPr/>
        </p:nvSpPr>
        <p:spPr>
          <a:xfrm>
            <a:off x="803275" y="1257016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회원가입 및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426336"/>
            <a:ext cx="2514997" cy="291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64" y="2427355"/>
            <a:ext cx="2689661" cy="29166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777642" y="2426337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4342964" y="2426335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617" y="2426335"/>
            <a:ext cx="2029817" cy="14917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954" y="2426335"/>
            <a:ext cx="2032413" cy="14917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7657022" y="2426336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959955" y="2426334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EA99D6-8814-DE8A-096E-7FC402A461F9}"/>
              </a:ext>
            </a:extLst>
          </p:cNvPr>
          <p:cNvSpPr txBox="1"/>
          <p:nvPr/>
        </p:nvSpPr>
        <p:spPr>
          <a:xfrm>
            <a:off x="777642" y="1844675"/>
            <a:ext cx="520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/>
              <a:t>회원가입을 통해 </a:t>
            </a:r>
            <a:r>
              <a:rPr lang="en-US" altLang="ko-KR" sz="1600" dirty="0"/>
              <a:t>Smart Makeup </a:t>
            </a:r>
            <a:r>
              <a:rPr lang="ko-KR" altLang="en-US" sz="1600" dirty="0"/>
              <a:t>서비스를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777642" y="5461001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4342964" y="5461001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7657022" y="4123268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아이디와 비밀번호 찾기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18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4396-3BC9-A77B-AA22-A1CEAF335196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65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53CFF-701B-9012-8AA7-154A0E5AC397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결과 </a:t>
            </a:r>
            <a:r>
              <a:rPr lang="en-US" altLang="ko-KR" sz="1600" dirty="0"/>
              <a:t>: </a:t>
            </a:r>
            <a:r>
              <a:rPr lang="ko-KR" altLang="en-US" sz="1600" dirty="0"/>
              <a:t>목표인 여러 화장품이 적용된 </a:t>
            </a:r>
            <a:r>
              <a:rPr lang="ko-KR" altLang="en-US" sz="1600" dirty="0" err="1"/>
              <a:t>사용자</a:t>
            </a:r>
            <a:r>
              <a:rPr lang="ko-KR" altLang="en-US" sz="1600" b="0" dirty="0" err="1">
                <a:effectLst/>
              </a:rPr>
              <a:t>얼굴을</a:t>
            </a:r>
            <a:r>
              <a:rPr lang="ko-KR" altLang="en-US" sz="1600" b="0" dirty="0">
                <a:effectLst/>
              </a:rPr>
              <a:t> 출력하는 웹 페이지를 완성하였습니다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개선 사항</a:t>
            </a:r>
            <a:endParaRPr lang="en-US" altLang="ko-KR" sz="1600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Python</a:t>
            </a:r>
            <a:r>
              <a:rPr lang="ko-KR" altLang="en-US" sz="1600" dirty="0"/>
              <a:t>으로 영상 처리할 경우 </a:t>
            </a:r>
            <a:r>
              <a:rPr lang="en-US" altLang="ko-KR" sz="1600" dirty="0"/>
              <a:t> </a:t>
            </a:r>
            <a:r>
              <a:rPr lang="ko-KR" altLang="en-US" sz="1600" dirty="0"/>
              <a:t>느린 속도 때문에 향후 </a:t>
            </a:r>
            <a:r>
              <a:rPr lang="en-US" altLang="ko-KR" sz="1600" dirty="0"/>
              <a:t>C++</a:t>
            </a:r>
            <a:r>
              <a:rPr lang="ko-KR" altLang="en-US" sz="1600" dirty="0"/>
              <a:t>로 변경하여 성능</a:t>
            </a:r>
            <a:r>
              <a:rPr lang="ko-KR" altLang="en-US" sz="1600" b="0" dirty="0">
                <a:effectLst/>
              </a:rPr>
              <a:t>향상 시키고자 합니다</a:t>
            </a:r>
            <a:r>
              <a:rPr lang="en-US" altLang="ko-KR" sz="1600" b="0" dirty="0">
                <a:effectLst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AWS</a:t>
            </a:r>
            <a:r>
              <a:rPr lang="ko-KR" altLang="en-US" sz="1600" dirty="0"/>
              <a:t>와 같은 클라우드 서비스를 활용하여 사용자들에게 서비스를 제공하고자 </a:t>
            </a:r>
            <a:r>
              <a:rPr lang="ko-KR" altLang="en-US" sz="1600" dirty="0" err="1"/>
              <a:t>하빈다</a:t>
            </a:r>
            <a:r>
              <a:rPr lang="en-US" altLang="ko-KR" sz="1600" dirty="0"/>
              <a:t>.</a:t>
            </a: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9CDEE-0C6D-B7FA-0A28-AF5E0B801C28}"/>
              </a:ext>
            </a:extLst>
          </p:cNvPr>
          <p:cNvSpPr txBox="1"/>
          <p:nvPr/>
        </p:nvSpPr>
        <p:spPr>
          <a:xfrm>
            <a:off x="6539196" y="57053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별첨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840BC4-11F6-F981-3427-1D078BD723CA}"/>
              </a:ext>
            </a:extLst>
          </p:cNvPr>
          <p:cNvCxnSpPr>
            <a:cxnSpLocks/>
          </p:cNvCxnSpPr>
          <p:nvPr/>
        </p:nvCxnSpPr>
        <p:spPr>
          <a:xfrm>
            <a:off x="6539196" y="6183724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67C04B-6B8D-510F-2573-CD15B9B345C2}"/>
              </a:ext>
            </a:extLst>
          </p:cNvPr>
          <p:cNvSpPr txBox="1"/>
          <p:nvPr/>
        </p:nvSpPr>
        <p:spPr>
          <a:xfrm>
            <a:off x="6462996" y="6307914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9" y="2031336"/>
            <a:ext cx="4479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Front-End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effectLst/>
              </a:rPr>
              <a:t>ㄴ</a:t>
            </a:r>
            <a:endParaRPr lang="en-US" altLang="ko-KR" sz="16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</a:t>
            </a:r>
            <a:r>
              <a:rPr lang="ko-KR" altLang="en-US" sz="1600" dirty="0"/>
              <a:t>로 직접 웹 구조를 설계하여 </a:t>
            </a:r>
            <a:r>
              <a:rPr lang="en-US" altLang="ko-KR" sz="1600" dirty="0"/>
              <a:t>Spring Boot </a:t>
            </a:r>
            <a:r>
              <a:rPr lang="ko-KR" altLang="en-US" sz="1600" dirty="0"/>
              <a:t>구조를 익히고 이해할 수 있었습니다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effectLst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Database</a:t>
            </a:r>
            <a:r>
              <a:rPr lang="ko-KR" altLang="en-US" sz="1600" dirty="0"/>
              <a:t>를 직접 개념적</a:t>
            </a:r>
            <a:r>
              <a:rPr lang="en-US" altLang="ko-KR" sz="1600" dirty="0"/>
              <a:t>, </a:t>
            </a:r>
            <a:r>
              <a:rPr lang="ko-KR" altLang="en-US" sz="1600" dirty="0"/>
              <a:t>논리적</a:t>
            </a:r>
            <a:r>
              <a:rPr lang="en-US" altLang="ko-KR" sz="1600" dirty="0"/>
              <a:t>, </a:t>
            </a:r>
            <a:r>
              <a:rPr lang="ko-KR" altLang="en-US" sz="1600" dirty="0"/>
              <a:t>물리적 설계를 통해 데이터베이스 설계 과정과</a:t>
            </a:r>
            <a:r>
              <a:rPr lang="en-US" altLang="ko-KR" sz="1600" dirty="0"/>
              <a:t> E-R </a:t>
            </a:r>
            <a:r>
              <a:rPr lang="ko-KR" altLang="en-US" sz="1600" dirty="0"/>
              <a:t>모델을 이해할 수 있었습니다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Collaborations</a:t>
            </a:r>
            <a:endParaRPr lang="ko-KR" alt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ss</a:t>
            </a:r>
            <a:endParaRPr lang="en-US" altLang="ko-K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121823" y="3056466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End of Portfolio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742103" y="3701535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읽어 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9C292F-E322-FE1F-522C-B16401574172}"/>
              </a:ext>
            </a:extLst>
          </p:cNvPr>
          <p:cNvSpPr/>
          <p:nvPr/>
        </p:nvSpPr>
        <p:spPr>
          <a:xfrm>
            <a:off x="6460673" y="4086478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520CC8E-1A13-BD2F-543D-0F52DBA2218C}"/>
              </a:ext>
            </a:extLst>
          </p:cNvPr>
          <p:cNvCxnSpPr>
            <a:cxnSpLocks/>
          </p:cNvCxnSpPr>
          <p:nvPr/>
        </p:nvCxnSpPr>
        <p:spPr>
          <a:xfrm flipV="1">
            <a:off x="6456917" y="4525854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7468513-8A2D-21A7-7E6C-BEE3E421A7B5}"/>
              </a:ext>
            </a:extLst>
          </p:cNvPr>
          <p:cNvSpPr txBox="1"/>
          <p:nvPr/>
        </p:nvSpPr>
        <p:spPr>
          <a:xfrm>
            <a:off x="8156618" y="407533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Certification</a:t>
            </a:r>
            <a:endParaRPr lang="ko-KR" altLang="en-US" sz="240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FC4F76A-B05F-B91C-378E-8C0E62881E89}"/>
              </a:ext>
            </a:extLst>
          </p:cNvPr>
          <p:cNvSpPr/>
          <p:nvPr/>
        </p:nvSpPr>
        <p:spPr>
          <a:xfrm>
            <a:off x="822375" y="4075334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58B45D-C384-6DFB-2F0B-85373D465427}"/>
              </a:ext>
            </a:extLst>
          </p:cNvPr>
          <p:cNvSpPr txBox="1"/>
          <p:nvPr/>
        </p:nvSpPr>
        <p:spPr>
          <a:xfrm>
            <a:off x="2373299" y="4075334"/>
            <a:ext cx="1763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Experience</a:t>
            </a:r>
            <a:endParaRPr lang="ko-KR" altLang="en-US" sz="2400" b="1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0824741-E80B-1FB6-6BE7-92CFD63747DC}"/>
              </a:ext>
            </a:extLst>
          </p:cNvPr>
          <p:cNvCxnSpPr>
            <a:cxnSpLocks/>
          </p:cNvCxnSpPr>
          <p:nvPr/>
        </p:nvCxnSpPr>
        <p:spPr>
          <a:xfrm flipV="1">
            <a:off x="818619" y="4526863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432744-3027-6DB7-A5BA-6537F4F951F3}"/>
              </a:ext>
            </a:extLst>
          </p:cNvPr>
          <p:cNvSpPr/>
          <p:nvPr/>
        </p:nvSpPr>
        <p:spPr>
          <a:xfrm>
            <a:off x="6440311" y="1239238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633202-2FB9-C61C-4299-D6CEAF45E99F}"/>
              </a:ext>
            </a:extLst>
          </p:cNvPr>
          <p:cNvSpPr/>
          <p:nvPr/>
        </p:nvSpPr>
        <p:spPr>
          <a:xfrm>
            <a:off x="826131" y="1263344"/>
            <a:ext cx="4912710" cy="26774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12F75-BE66-0AAA-C212-4EA3242CC3EE}"/>
              </a:ext>
            </a:extLst>
          </p:cNvPr>
          <p:cNvSpPr txBox="1"/>
          <p:nvPr/>
        </p:nvSpPr>
        <p:spPr>
          <a:xfrm>
            <a:off x="737978" y="30412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자기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25617-676D-38DB-A914-4CF3F9F4A314}"/>
              </a:ext>
            </a:extLst>
          </p:cNvPr>
          <p:cNvSpPr txBox="1"/>
          <p:nvPr/>
        </p:nvSpPr>
        <p:spPr>
          <a:xfrm>
            <a:off x="2377055" y="1253000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About Me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912B0-FB98-E3A2-5158-B5F698FFCA5B}"/>
              </a:ext>
            </a:extLst>
          </p:cNvPr>
          <p:cNvSpPr txBox="1"/>
          <p:nvPr/>
        </p:nvSpPr>
        <p:spPr>
          <a:xfrm>
            <a:off x="1231302" y="1928032"/>
            <a:ext cx="3723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현호성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1999.12.28</a:t>
            </a:r>
          </a:p>
          <a:p>
            <a:endParaRPr lang="en-US" altLang="ko-KR" dirty="0"/>
          </a:p>
          <a:p>
            <a:r>
              <a:rPr lang="ko-KR" altLang="en-US" dirty="0"/>
              <a:t>대진대학교 </a:t>
            </a:r>
            <a:r>
              <a:rPr lang="en-US" altLang="ko-KR" dirty="0"/>
              <a:t>IT</a:t>
            </a:r>
            <a:r>
              <a:rPr lang="ko-KR" altLang="en-US" dirty="0"/>
              <a:t>융합대학</a:t>
            </a:r>
            <a:endParaRPr lang="en-US" altLang="ko-KR" dirty="0"/>
          </a:p>
          <a:p>
            <a:r>
              <a:rPr lang="ko-KR" altLang="en-US" dirty="0"/>
              <a:t>컴퓨터공학과 </a:t>
            </a:r>
            <a:r>
              <a:rPr lang="en-US" altLang="ko-KR" dirty="0"/>
              <a:t>2018.03~2024.08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42E44-7B7A-9809-71C8-0D9EC03D5D07}"/>
              </a:ext>
            </a:extLst>
          </p:cNvPr>
          <p:cNvSpPr txBox="1"/>
          <p:nvPr/>
        </p:nvSpPr>
        <p:spPr>
          <a:xfrm>
            <a:off x="912357" y="4941624"/>
            <a:ext cx="3810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2023.02~2024.02</a:t>
            </a:r>
          </a:p>
          <a:p>
            <a:r>
              <a:rPr lang="ko-KR" altLang="en-US" b="1" dirty="0" err="1"/>
              <a:t>벤처스타트업아카데미</a:t>
            </a:r>
            <a:r>
              <a:rPr lang="ko-KR" altLang="en-US" dirty="0"/>
              <a:t> </a:t>
            </a:r>
            <a:r>
              <a:rPr lang="ko-KR" altLang="en-US" b="1" dirty="0"/>
              <a:t>우수상 수료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03F06-15B6-3340-2667-80ECF331F3DE}"/>
              </a:ext>
            </a:extLst>
          </p:cNvPr>
          <p:cNvSpPr txBox="1"/>
          <p:nvPr/>
        </p:nvSpPr>
        <p:spPr>
          <a:xfrm>
            <a:off x="7032199" y="4949573"/>
            <a:ext cx="2981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정보처리기사 </a:t>
            </a:r>
            <a:r>
              <a:rPr lang="en-US" altLang="ko-KR" b="1" dirty="0"/>
              <a:t>2024.06.19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/>
          </a:p>
          <a:p>
            <a:r>
              <a:rPr lang="en-US" altLang="ko-KR" b="1" dirty="0"/>
              <a:t>SQL</a:t>
            </a:r>
            <a:r>
              <a:rPr lang="ko-KR" altLang="en-US" b="1" dirty="0"/>
              <a:t> 개발자    </a:t>
            </a:r>
            <a:r>
              <a:rPr lang="en-US" altLang="ko-KR" b="1" dirty="0"/>
              <a:t>2024.09.20</a:t>
            </a:r>
            <a:r>
              <a:rPr lang="ko-KR" altLang="en-US" b="1" dirty="0"/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DED422-B6AC-FDB9-02C1-F067B4B01FC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744FE-D1D4-5AFD-4295-265ABAABB165}"/>
              </a:ext>
            </a:extLst>
          </p:cNvPr>
          <p:cNvCxnSpPr>
            <a:cxnSpLocks/>
          </p:cNvCxnSpPr>
          <p:nvPr/>
        </p:nvCxnSpPr>
        <p:spPr>
          <a:xfrm flipV="1">
            <a:off x="822375" y="1704529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13F862-121D-AB6D-F483-E1659A5A86D7}"/>
              </a:ext>
            </a:extLst>
          </p:cNvPr>
          <p:cNvCxnSpPr>
            <a:cxnSpLocks/>
          </p:cNvCxnSpPr>
          <p:nvPr/>
        </p:nvCxnSpPr>
        <p:spPr>
          <a:xfrm flipV="1">
            <a:off x="6436555" y="1678614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EF4529-E574-DBFB-D143-6A8A80B9179C}"/>
              </a:ext>
            </a:extLst>
          </p:cNvPr>
          <p:cNvSpPr txBox="1"/>
          <p:nvPr/>
        </p:nvSpPr>
        <p:spPr>
          <a:xfrm>
            <a:off x="8136256" y="1228094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CHANNEL</a:t>
            </a:r>
            <a:endParaRPr lang="ko-KR" altLang="en-US" sz="2400" b="1" dirty="0"/>
          </a:p>
        </p:txBody>
      </p:sp>
      <p:pic>
        <p:nvPicPr>
          <p:cNvPr id="28" name="그림 27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D40F27B2-8A95-0B16-2BAF-2E7B4FB7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6771915" y="1928032"/>
            <a:ext cx="508571" cy="5096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1BF4C7-05E6-992A-08E1-3E9E5F3C6E40}"/>
              </a:ext>
            </a:extLst>
          </p:cNvPr>
          <p:cNvSpPr txBox="1"/>
          <p:nvPr/>
        </p:nvSpPr>
        <p:spPr>
          <a:xfrm>
            <a:off x="7543374" y="19981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hlinkClick r:id="rId3"/>
              </a:rPr>
              <a:t>깃허브</a:t>
            </a:r>
            <a:endParaRPr lang="ko-KR" altLang="en-US" dirty="0"/>
          </a:p>
        </p:txBody>
      </p:sp>
      <p:pic>
        <p:nvPicPr>
          <p:cNvPr id="31" name="그림 30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2DA61966-A793-0E24-CDDA-9F3ED66F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6771915" y="2904015"/>
            <a:ext cx="508571" cy="4937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B554F2-59D5-85C8-987E-D4E26E7FC5EF}"/>
              </a:ext>
            </a:extLst>
          </p:cNvPr>
          <p:cNvSpPr txBox="1"/>
          <p:nvPr/>
        </p:nvSpPr>
        <p:spPr>
          <a:xfrm flipH="1">
            <a:off x="7543374" y="3028440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티스토리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57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CBD6B-854F-210C-2AA8-EE1051AE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50CEB0-2B6A-C392-91BB-3733438EB457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6FA852-38B0-FC98-FE60-23D39F10800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E6CAF9-3196-6618-98F7-693B43A6A621}"/>
              </a:ext>
            </a:extLst>
          </p:cNvPr>
          <p:cNvSpPr txBox="1"/>
          <p:nvPr/>
        </p:nvSpPr>
        <p:spPr>
          <a:xfrm>
            <a:off x="803275" y="125701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배운 점</a:t>
            </a:r>
          </a:p>
        </p:txBody>
      </p:sp>
    </p:spTree>
    <p:extLst>
      <p:ext uri="{BB962C8B-B14F-4D97-AF65-F5344CB8AC3E}">
        <p14:creationId xmlns:p14="http://schemas.microsoft.com/office/powerpoint/2010/main" val="58994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36B98FB-4ACB-D615-B81E-4E02980F49D0}"/>
              </a:ext>
            </a:extLst>
          </p:cNvPr>
          <p:cNvSpPr/>
          <p:nvPr/>
        </p:nvSpPr>
        <p:spPr>
          <a:xfrm>
            <a:off x="803275" y="1882265"/>
            <a:ext cx="2243470" cy="2392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사진구역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5" y="1289870"/>
            <a:ext cx="5593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루 부리OTF 조금굵은" panose="020B0600000101010101" pitchFamily="34" charset="-127"/>
                <a:ea typeface="마루 부리OTF 조금굵은" panose="020B0600000101010101" pitchFamily="34" charset="-127"/>
                <a:cs typeface="Arial" panose="020B0604020202020204" pitchFamily="34" charset="0"/>
              </a:rPr>
              <a:t>체계적이고 꼼꼼한  개발자 </a:t>
            </a:r>
            <a:r>
              <a:rPr lang="ko-KR" altLang="en-US" sz="2400" dirty="0" err="1">
                <a:latin typeface="마루 부리OTF 조금굵은" panose="020B0600000101010101" pitchFamily="34" charset="-127"/>
                <a:ea typeface="마루 부리OTF 조금굵은" panose="020B0600000101010101" pitchFamily="34" charset="-127"/>
                <a:cs typeface="Arial" panose="020B0604020202020204" pitchFamily="34" charset="0"/>
              </a:rPr>
              <a:t>현호성입니다</a:t>
            </a:r>
            <a:endParaRPr lang="ko-KR" altLang="en-US" sz="2400" dirty="0">
              <a:latin typeface="마루 부리OTF 조금굵은" panose="020B0600000101010101" pitchFamily="34" charset="-127"/>
              <a:ea typeface="마루 부리OTF 조금굵은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2742837" cy="83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Portfolio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linkClick r:id="rId3"/>
              </a:rPr>
              <a:t>깃허브</a:t>
            </a:r>
            <a:endParaRPr lang="ko-KR" altLang="en-US" dirty="0"/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티스토리</a:t>
            </a:r>
            <a:endParaRPr lang="ko-KR" altLang="en-US" dirty="0"/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97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Discord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5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GRADUATION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 </a:t>
            </a:r>
            <a:r>
              <a:rPr lang="ko-KR" altLang="en-US" sz="1200" dirty="0" err="1"/>
              <a:t>발곡고등학교</a:t>
            </a:r>
            <a:r>
              <a:rPr lang="ko-KR" altLang="en-US" sz="1200" dirty="0"/>
              <a:t> 졸업</a:t>
            </a:r>
            <a:endParaRPr lang="en-US" altLang="ko-KR" sz="1200" dirty="0"/>
          </a:p>
          <a:p>
            <a:r>
              <a:rPr lang="en-US" altLang="ko-KR" sz="1200" dirty="0"/>
              <a:t>2018 </a:t>
            </a:r>
            <a:r>
              <a:rPr lang="ko-KR" altLang="en-US" sz="1200" dirty="0"/>
              <a:t>대진대학교 컴퓨터공학과 입학</a:t>
            </a:r>
            <a:endParaRPr lang="en-US" altLang="ko-KR" sz="1200" dirty="0"/>
          </a:p>
          <a:p>
            <a:r>
              <a:rPr lang="en-US" altLang="ko-KR" sz="1200" dirty="0"/>
              <a:t>2024 </a:t>
            </a:r>
            <a:r>
              <a:rPr lang="ko-KR" altLang="en-US" sz="1200" dirty="0"/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067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AWARDS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34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2023 </a:t>
            </a:r>
            <a:r>
              <a:rPr lang="ko-KR" altLang="en-US" sz="1200" dirty="0" err="1"/>
              <a:t>벤처아카데미스타트업</a:t>
            </a:r>
            <a:r>
              <a:rPr lang="ko-KR" altLang="en-US" sz="1200" dirty="0"/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050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PROJECT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604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 </a:t>
            </a:r>
            <a:r>
              <a:rPr lang="ko-KR" altLang="en-US" sz="1200" dirty="0" err="1"/>
              <a:t>겜구판</a:t>
            </a:r>
            <a:endParaRPr lang="en-US" altLang="ko-KR" sz="1200" dirty="0"/>
          </a:p>
          <a:p>
            <a:r>
              <a:rPr lang="en-US" altLang="ko-KR" sz="1200" dirty="0"/>
              <a:t>2022 </a:t>
            </a:r>
            <a:r>
              <a:rPr lang="en-US" altLang="ko-KR" sz="1200" dirty="0" err="1"/>
              <a:t>RPCar</a:t>
            </a:r>
            <a:endParaRPr lang="en-US" altLang="ko-KR" sz="1200" dirty="0"/>
          </a:p>
          <a:p>
            <a:r>
              <a:rPr lang="en-US" altLang="ko-KR" sz="1200" dirty="0"/>
              <a:t>2023 </a:t>
            </a:r>
            <a:r>
              <a:rPr lang="en-US" altLang="ko-KR" sz="1200" dirty="0" err="1"/>
              <a:t>RLStock</a:t>
            </a:r>
            <a:endParaRPr lang="en-US" altLang="ko-KR" sz="1200" dirty="0"/>
          </a:p>
          <a:p>
            <a:r>
              <a:rPr lang="en-US" altLang="ko-KR" sz="1200" dirty="0"/>
              <a:t>2024 Smart Makeup</a:t>
            </a:r>
            <a:endParaRPr lang="ko-KR" altLang="en-US" sz="12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8" y="4626585"/>
            <a:ext cx="5854940" cy="2064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395FEA-F394-9FC5-DF02-B36AA8589E9F}"/>
              </a:ext>
            </a:extLst>
          </p:cNvPr>
          <p:cNvSpPr txBox="1"/>
          <p:nvPr/>
        </p:nvSpPr>
        <p:spPr>
          <a:xfrm>
            <a:off x="5385114" y="466261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보유 기술 스택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42A4FC4-CF6F-B06C-501A-322A59F7E07A}"/>
              </a:ext>
            </a:extLst>
          </p:cNvPr>
          <p:cNvCxnSpPr>
            <a:cxnSpLocks/>
          </p:cNvCxnSpPr>
          <p:nvPr/>
        </p:nvCxnSpPr>
        <p:spPr>
          <a:xfrm flipV="1">
            <a:off x="3749389" y="5062911"/>
            <a:ext cx="4916466" cy="10136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602457" y="5161498"/>
            <a:ext cx="52838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Front-End           </a:t>
            </a:r>
            <a:r>
              <a:rPr lang="en-US" altLang="ko-KR" sz="1400" dirty="0"/>
              <a:t>HTML5, CSS3,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(ES6)</a:t>
            </a:r>
            <a:endParaRPr lang="ko-KR" altLang="en-US" sz="1400" dirty="0"/>
          </a:p>
          <a:p>
            <a:r>
              <a:rPr lang="en-US" altLang="ko-KR" sz="1400" b="1" dirty="0"/>
              <a:t>Back-End            </a:t>
            </a:r>
            <a:r>
              <a:rPr lang="en-US" altLang="ko-KR" sz="1400" dirty="0"/>
              <a:t>Java, Spring, PHP, JPA, </a:t>
            </a:r>
            <a:r>
              <a:rPr lang="en-US" altLang="ko-KR" sz="1400" dirty="0" err="1"/>
              <a:t>RESTfull</a:t>
            </a:r>
            <a:r>
              <a:rPr lang="en-US" altLang="ko-KR" sz="1400" dirty="0"/>
              <a:t> API</a:t>
            </a:r>
            <a:endParaRPr lang="ko-KR" altLang="en-US" sz="1400" dirty="0"/>
          </a:p>
          <a:p>
            <a:r>
              <a:rPr lang="ko-KR" altLang="en-US" sz="1400" b="1" dirty="0"/>
              <a:t>데이터베이스       </a:t>
            </a:r>
            <a:r>
              <a:rPr lang="en-US" altLang="ko-KR" sz="1400" dirty="0"/>
              <a:t>MySQL, MariaDB</a:t>
            </a:r>
          </a:p>
          <a:p>
            <a:r>
              <a:rPr lang="en-US" altLang="ko-KR" sz="1400" b="1" dirty="0"/>
              <a:t>OS                     </a:t>
            </a:r>
            <a:r>
              <a:rPr lang="en-US" altLang="ko-KR" sz="1400" dirty="0"/>
              <a:t>Linux(CentOS)</a:t>
            </a:r>
            <a:endParaRPr lang="ko-KR" altLang="en-US" sz="1400" dirty="0"/>
          </a:p>
          <a:p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JP"/>
              </a:rPr>
              <a:t>Embedded System    </a:t>
            </a:r>
            <a:r>
              <a:rPr lang="en-US" altLang="ko-KR" sz="1400" i="0" dirty="0">
                <a:effectLst/>
                <a:latin typeface="Pretendard JP"/>
              </a:rPr>
              <a:t>Raspberry Pi, Arduino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JP"/>
            </a:endParaRPr>
          </a:p>
          <a:p>
            <a:r>
              <a:rPr lang="en-US" altLang="ko-KR" sz="1400" b="1" dirty="0"/>
              <a:t>ETC                    </a:t>
            </a:r>
            <a:endParaRPr lang="ko-KR" altLang="en-US" sz="14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3" y="6298720"/>
            <a:ext cx="307258" cy="307888"/>
          </a:xfrm>
          <a:prstGeom prst="rect">
            <a:avLst/>
          </a:prstGeom>
        </p:spPr>
      </p:pic>
      <p:pic>
        <p:nvPicPr>
          <p:cNvPr id="65" name="그림 64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C707EC41-0C66-6E8E-F57F-09EB8CF59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5566418" y="6298721"/>
            <a:ext cx="307258" cy="308156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3" y="6292783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3" y="6290505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49" y="6302626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6" y="6290505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8" y="6299961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6" y="6292783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679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92D050"/>
                </a:solidFill>
              </a:rPr>
              <a:t>CERTIFICATION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2024.06 </a:t>
            </a:r>
            <a:r>
              <a:rPr lang="ko-KR" altLang="en-US" sz="1200" dirty="0"/>
              <a:t>정보처리기사</a:t>
            </a:r>
            <a:endParaRPr lang="en-US" altLang="ko-KR" sz="1200" dirty="0"/>
          </a:p>
          <a:p>
            <a:r>
              <a:rPr lang="en-US" altLang="ko-KR" sz="1200" dirty="0"/>
              <a:t>2024.09 SQL </a:t>
            </a:r>
            <a:r>
              <a:rPr lang="ko-KR" altLang="en-US" sz="1200" dirty="0"/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29206" y="1869354"/>
            <a:ext cx="560944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꼼꼼한 </a:t>
            </a:r>
            <a:r>
              <a:rPr lang="ko-KR" altLang="en-US" sz="1600" b="1" dirty="0" err="1"/>
              <a:t>백엔드</a:t>
            </a:r>
            <a:r>
              <a:rPr lang="ko-KR" altLang="en-US" sz="1600" b="1" dirty="0"/>
              <a:t> 개발자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현호성입니다</a:t>
            </a:r>
            <a:r>
              <a:rPr lang="en-US" altLang="ko-KR" sz="1600" b="1" dirty="0"/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언제나 새로운 기술 스택을 배우기 위해 노력합니다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Java/Spring </a:t>
            </a:r>
            <a:r>
              <a:rPr lang="ko-KR" altLang="en-US" sz="1400" dirty="0"/>
              <a:t>개발 환경에 관심이 많아 관련 내용을 학습하고 있습니다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코드를 작성할 때 다른 개발자들이 읽고 이해하기 쉽게 구조적이고 깔끔하게 작성하려고 노력합니다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협업을 통해 더 좋은 결과를 도출하는 개발자가 되기 위해 노력합니다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3B4B9-9AC9-AE2D-B25C-899A49FA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3DA8E7-9DDD-28AE-F878-B5D09B5CE774}"/>
              </a:ext>
            </a:extLst>
          </p:cNvPr>
          <p:cNvSpPr txBox="1"/>
          <p:nvPr/>
        </p:nvSpPr>
        <p:spPr>
          <a:xfrm>
            <a:off x="731182" y="316119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EDCE3C-5A45-93F9-9C22-B3857577F861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CFEF91-D5E8-6C92-1E28-4A6E87CA9FCB}"/>
              </a:ext>
            </a:extLst>
          </p:cNvPr>
          <p:cNvSpPr/>
          <p:nvPr/>
        </p:nvSpPr>
        <p:spPr>
          <a:xfrm>
            <a:off x="803275" y="1222375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29930-4EC3-7C31-3D37-771136E0BA91}"/>
              </a:ext>
            </a:extLst>
          </p:cNvPr>
          <p:cNvSpPr txBox="1"/>
          <p:nvPr/>
        </p:nvSpPr>
        <p:spPr>
          <a:xfrm>
            <a:off x="941790" y="1343140"/>
            <a:ext cx="152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Back-End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0D7C19-A7F1-A1F5-7D43-BE8BE7913961}"/>
              </a:ext>
            </a:extLst>
          </p:cNvPr>
          <p:cNvSpPr txBox="1"/>
          <p:nvPr/>
        </p:nvSpPr>
        <p:spPr>
          <a:xfrm>
            <a:off x="941790" y="1847395"/>
            <a:ext cx="380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Java, Spring, PHP, JPA, </a:t>
            </a:r>
            <a:r>
              <a:rPr lang="en-US" altLang="ko-KR" dirty="0" err="1"/>
              <a:t>RESTfull</a:t>
            </a:r>
            <a:r>
              <a:rPr lang="en-US" altLang="ko-KR" dirty="0"/>
              <a:t> API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1A5F8D-E39C-00DD-3877-3722B0C20D30}"/>
              </a:ext>
            </a:extLst>
          </p:cNvPr>
          <p:cNvSpPr/>
          <p:nvPr/>
        </p:nvSpPr>
        <p:spPr>
          <a:xfrm>
            <a:off x="6635877" y="1222375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051F87-0949-A5C6-DA17-5F07E815D4F5}"/>
              </a:ext>
            </a:extLst>
          </p:cNvPr>
          <p:cNvSpPr txBox="1"/>
          <p:nvPr/>
        </p:nvSpPr>
        <p:spPr>
          <a:xfrm>
            <a:off x="6774392" y="1343140"/>
            <a:ext cx="1620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Front-End</a:t>
            </a:r>
            <a:endParaRPr lang="ko-KR" alt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66E4A7-54BC-B947-DC9B-A234BDFD7D53}"/>
              </a:ext>
            </a:extLst>
          </p:cNvPr>
          <p:cNvSpPr txBox="1"/>
          <p:nvPr/>
        </p:nvSpPr>
        <p:spPr>
          <a:xfrm>
            <a:off x="6774392" y="1847395"/>
            <a:ext cx="321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HTML5, CSS3, </a:t>
            </a:r>
            <a:r>
              <a:rPr lang="en-US" altLang="ko-KR" dirty="0" err="1"/>
              <a:t>Javascript</a:t>
            </a:r>
            <a:r>
              <a:rPr lang="en-US" altLang="ko-KR" dirty="0"/>
              <a:t>(ES6)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0CE943-31DD-CC21-A7B3-188076B5037E}"/>
              </a:ext>
            </a:extLst>
          </p:cNvPr>
          <p:cNvSpPr/>
          <p:nvPr/>
        </p:nvSpPr>
        <p:spPr>
          <a:xfrm>
            <a:off x="803275" y="2607864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3D827E-9B3C-41AD-E2F9-B1E6420306A2}"/>
              </a:ext>
            </a:extLst>
          </p:cNvPr>
          <p:cNvSpPr txBox="1"/>
          <p:nvPr/>
        </p:nvSpPr>
        <p:spPr>
          <a:xfrm>
            <a:off x="941790" y="2728629"/>
            <a:ext cx="1534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Database</a:t>
            </a:r>
            <a:endParaRPr lang="ko-KR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BF5412-C993-D057-9908-1610DE465312}"/>
              </a:ext>
            </a:extLst>
          </p:cNvPr>
          <p:cNvSpPr txBox="1"/>
          <p:nvPr/>
        </p:nvSpPr>
        <p:spPr>
          <a:xfrm>
            <a:off x="941790" y="323288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MySQL, MariaDB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9A2685-248D-6F96-BAD6-2AC3D7813D8A}"/>
              </a:ext>
            </a:extLst>
          </p:cNvPr>
          <p:cNvSpPr/>
          <p:nvPr/>
        </p:nvSpPr>
        <p:spPr>
          <a:xfrm>
            <a:off x="6635877" y="2607864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C5B11FE-2ED3-77B2-AAD7-7C92B27FD846}"/>
              </a:ext>
            </a:extLst>
          </p:cNvPr>
          <p:cNvSpPr/>
          <p:nvPr/>
        </p:nvSpPr>
        <p:spPr>
          <a:xfrm>
            <a:off x="803275" y="5372718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31D922-EFB9-6954-0B44-4A10082DCCCD}"/>
              </a:ext>
            </a:extLst>
          </p:cNvPr>
          <p:cNvSpPr txBox="1"/>
          <p:nvPr/>
        </p:nvSpPr>
        <p:spPr>
          <a:xfrm>
            <a:off x="941790" y="5493483"/>
            <a:ext cx="943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Tools</a:t>
            </a:r>
            <a:endParaRPr lang="ko-KR" altLang="en-US" sz="2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49F58D7-5199-1EB3-8F56-E87FE0EB8932}"/>
              </a:ext>
            </a:extLst>
          </p:cNvPr>
          <p:cNvSpPr/>
          <p:nvPr/>
        </p:nvSpPr>
        <p:spPr>
          <a:xfrm>
            <a:off x="6635877" y="3993011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FE9D1C-8BBB-E1B8-66E1-F563B47B4E3D}"/>
              </a:ext>
            </a:extLst>
          </p:cNvPr>
          <p:cNvSpPr txBox="1"/>
          <p:nvPr/>
        </p:nvSpPr>
        <p:spPr>
          <a:xfrm>
            <a:off x="6737816" y="4060590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Collaborations</a:t>
            </a:r>
            <a:endParaRPr lang="ko-KR" altLang="en-US" sz="2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9E6941-BAD8-E419-C1AC-552B1430CCBB}"/>
              </a:ext>
            </a:extLst>
          </p:cNvPr>
          <p:cNvSpPr/>
          <p:nvPr/>
        </p:nvSpPr>
        <p:spPr>
          <a:xfrm>
            <a:off x="803275" y="3990291"/>
            <a:ext cx="4614333" cy="124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4E66D-69D0-14C6-7800-F7A598C96855}"/>
              </a:ext>
            </a:extLst>
          </p:cNvPr>
          <p:cNvSpPr txBox="1"/>
          <p:nvPr/>
        </p:nvSpPr>
        <p:spPr>
          <a:xfrm>
            <a:off x="941790" y="4111056"/>
            <a:ext cx="2540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0" dirty="0">
                <a:solidFill>
                  <a:srgbClr val="212529"/>
                </a:solidFill>
                <a:effectLst/>
                <a:latin typeface="Pretendard JP"/>
              </a:rPr>
              <a:t>Embedded System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785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FEEF4-BB51-838E-F818-188D6F19C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AC0D5-4578-1791-8868-41D92F3EDBF2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1DC2A6-2B40-19EF-DE57-5A91B195E729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1BD8EF-A826-8C8C-0D88-2A7B097DB595}"/>
              </a:ext>
            </a:extLst>
          </p:cNvPr>
          <p:cNvSpPr txBox="1"/>
          <p:nvPr/>
        </p:nvSpPr>
        <p:spPr>
          <a:xfrm>
            <a:off x="803275" y="1257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22D0C2-460A-0A91-86BD-27E1CB66B20F}"/>
              </a:ext>
            </a:extLst>
          </p:cNvPr>
          <p:cNvSpPr txBox="1"/>
          <p:nvPr/>
        </p:nvSpPr>
        <p:spPr>
          <a:xfrm>
            <a:off x="777642" y="1844675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화장된 정보를 저장 및 불러오기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BD67C6-69A6-E1A8-6532-97168396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6" y="2777067"/>
            <a:ext cx="5667805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6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04411-7F96-F4C8-BEDA-670B2A9BF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52CE4A0-0D3D-5528-9B91-10E66708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5" y="2629700"/>
            <a:ext cx="3197750" cy="3895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0EE6C5-F8C7-396D-3608-1FE87723CA04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0FA161-B3CB-1450-6962-4CCD77638DA5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66497C-01A3-87FB-AF2C-779EF35BC855}"/>
              </a:ext>
            </a:extLst>
          </p:cNvPr>
          <p:cNvSpPr txBox="1"/>
          <p:nvPr/>
        </p:nvSpPr>
        <p:spPr>
          <a:xfrm>
            <a:off x="803275" y="12570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게시판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FC7A88-90C3-2914-13B4-C657A599AEDF}"/>
              </a:ext>
            </a:extLst>
          </p:cNvPr>
          <p:cNvSpPr/>
          <p:nvPr/>
        </p:nvSpPr>
        <p:spPr>
          <a:xfrm>
            <a:off x="509686" y="2629699"/>
            <a:ext cx="3197750" cy="383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0A0D0B-51DA-AB75-9544-2411474689F5}"/>
              </a:ext>
            </a:extLst>
          </p:cNvPr>
          <p:cNvSpPr/>
          <p:nvPr/>
        </p:nvSpPr>
        <p:spPr>
          <a:xfrm>
            <a:off x="8584002" y="2489653"/>
            <a:ext cx="2877854" cy="3895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A43527-0221-2350-959C-6AE032A0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367" y="2508969"/>
            <a:ext cx="2859489" cy="38445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0C9DC91-988B-FBF0-9DBC-FFC6C200D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368" y="2508969"/>
            <a:ext cx="3069996" cy="389514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E9CFDF-5CF9-D653-463A-99DB055A409E}"/>
              </a:ext>
            </a:extLst>
          </p:cNvPr>
          <p:cNvSpPr/>
          <p:nvPr/>
        </p:nvSpPr>
        <p:spPr>
          <a:xfrm>
            <a:off x="4614072" y="2508969"/>
            <a:ext cx="3069996" cy="39526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5C6CF-6F6C-B6EF-BB27-6F2E4A3EC143}"/>
              </a:ext>
            </a:extLst>
          </p:cNvPr>
          <p:cNvSpPr txBox="1"/>
          <p:nvPr/>
        </p:nvSpPr>
        <p:spPr>
          <a:xfrm>
            <a:off x="803275" y="2001328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게시판을 통해 여러 사람과 소통</a:t>
            </a:r>
          </a:p>
        </p:txBody>
      </p:sp>
    </p:spTree>
    <p:extLst>
      <p:ext uri="{BB962C8B-B14F-4D97-AF65-F5344CB8AC3E}">
        <p14:creationId xmlns:p14="http://schemas.microsoft.com/office/powerpoint/2010/main" val="28942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82EDF-BDF3-1C07-F95B-3DC68F43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D0624B-118E-449F-4C6F-BA120751B57D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D0F8D24-9293-7868-FE8B-AB228E8D4AF7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F8DE9C-4BE9-06F0-2B78-80D239480683}"/>
              </a:ext>
            </a:extLst>
          </p:cNvPr>
          <p:cNvSpPr txBox="1"/>
          <p:nvPr/>
        </p:nvSpPr>
        <p:spPr>
          <a:xfrm>
            <a:off x="803275" y="12570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추천 제품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3E7D6-BE71-4F1F-2A6F-1A90E97A130B}"/>
              </a:ext>
            </a:extLst>
          </p:cNvPr>
          <p:cNvSpPr txBox="1"/>
          <p:nvPr/>
        </p:nvSpPr>
        <p:spPr>
          <a:xfrm>
            <a:off x="803275" y="2001328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화장 정보를 바탕으로 제품 추천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43B4C-3978-17CC-4976-17F1D9B0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72" y="2553418"/>
            <a:ext cx="9809820" cy="37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4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94CA-43F3-61F2-9CBC-A6D79F6B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43BBA-5893-1AC7-7518-9B568A25FDB8}"/>
              </a:ext>
            </a:extLst>
          </p:cNvPr>
          <p:cNvSpPr txBox="1"/>
          <p:nvPr/>
        </p:nvSpPr>
        <p:spPr>
          <a:xfrm>
            <a:off x="777642" y="396412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Smart Makeup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C5C022-0086-090A-36F1-447FFE772F27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CCECE5-F335-BA19-7F30-7D71830E6CB8}"/>
              </a:ext>
            </a:extLst>
          </p:cNvPr>
          <p:cNvSpPr txBox="1"/>
          <p:nvPr/>
        </p:nvSpPr>
        <p:spPr>
          <a:xfrm>
            <a:off x="803275" y="125701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ETC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9A371-5169-45D3-B1D3-E44FF7772F76}"/>
              </a:ext>
            </a:extLst>
          </p:cNvPr>
          <p:cNvSpPr txBox="1"/>
          <p:nvPr/>
        </p:nvSpPr>
        <p:spPr>
          <a:xfrm>
            <a:off x="777642" y="1844675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230E91-46B4-71E2-5275-7C392DAA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785033-F5F2-9069-CE80-B7822BFC8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A60C2F-A383-9AFC-FC21-15F053B7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170432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1070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15732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642689" y="1807528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435603" y="2031052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개인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2021.05~2021.06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614337" y="4910292"/>
            <a:ext cx="14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웹 게임 구매 </a:t>
            </a:r>
            <a:endParaRPr lang="en-US" altLang="ko-KR" sz="1600" dirty="0"/>
          </a:p>
          <a:p>
            <a:pPr algn="ctr"/>
            <a:r>
              <a:rPr lang="ko-KR" altLang="en-US" sz="1600" dirty="0"/>
              <a:t>판매 사이트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258469" y="4461933"/>
            <a:ext cx="21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/>
              <a:t>프론트엔드</a:t>
            </a:r>
            <a:r>
              <a:rPr lang="ko-KR" altLang="en-US" sz="1600" dirty="0"/>
              <a:t> </a:t>
            </a:r>
            <a:r>
              <a:rPr lang="en-US" altLang="ko-KR" sz="1600" dirty="0"/>
              <a:t>&amp; </a:t>
            </a:r>
            <a:r>
              <a:rPr lang="ko-KR" altLang="en-US" sz="1600" dirty="0" err="1"/>
              <a:t>백엔드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43026" y="3815602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-apple-system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811098" y="38156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겜구판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719194" y="4431155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939709" y="4910292"/>
            <a:ext cx="12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장애물 회피</a:t>
            </a:r>
            <a:br>
              <a:rPr lang="en-US" altLang="ko-KR" sz="1600" dirty="0"/>
            </a:br>
            <a:r>
              <a:rPr lang="ko-KR" altLang="en-US" sz="1600" dirty="0"/>
              <a:t>자동차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3771793" y="2031052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팀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2022.10~2022.12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50963" y="3815603"/>
            <a:ext cx="92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116586" y="44257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3061" y="5043516"/>
            <a:ext cx="1765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강화학습을 통한</a:t>
            </a:r>
            <a:br>
              <a:rPr lang="en-US" altLang="ko-KR" sz="1600" dirty="0"/>
            </a:br>
            <a:r>
              <a:rPr lang="ko-KR" altLang="en-US" sz="1600" dirty="0"/>
              <a:t>원자재 가격 예측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6802748" y="2031053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팀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2023.08~2023.12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786806" y="3815602"/>
            <a:ext cx="175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SmartMakeUp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671264" y="4417476"/>
            <a:ext cx="21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err="1"/>
              <a:t>프론트앤드</a:t>
            </a:r>
            <a:r>
              <a:rPr lang="ko-KR" altLang="en-US" sz="1600" dirty="0"/>
              <a:t> </a:t>
            </a:r>
            <a:r>
              <a:rPr lang="en-US" altLang="ko-KR" sz="1600" dirty="0"/>
              <a:t>&amp;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백엔드</a:t>
            </a:r>
            <a:endParaRPr lang="en-US" altLang="ko-KR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779751" y="5043515"/>
            <a:ext cx="1765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카메라에 촬영된</a:t>
            </a:r>
            <a:br>
              <a:rPr lang="en-US" altLang="ko-KR" sz="1600" dirty="0"/>
            </a:br>
            <a:r>
              <a:rPr lang="ko-KR" altLang="en-US" sz="1600" dirty="0"/>
              <a:t>사용자에게</a:t>
            </a:r>
            <a:endParaRPr lang="en-US" altLang="ko-KR" sz="1600" dirty="0"/>
          </a:p>
          <a:p>
            <a:pPr algn="ctr"/>
            <a:r>
              <a:rPr lang="ko-KR" altLang="en-US" sz="1600" dirty="0"/>
              <a:t>화장된 모습 적용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9849437" y="2031052"/>
            <a:ext cx="1784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팀 프로젝트</a:t>
            </a:r>
            <a:endParaRPr lang="en-US" altLang="ko-KR" sz="1600" b="1" dirty="0"/>
          </a:p>
          <a:p>
            <a:pPr algn="ctr"/>
            <a:r>
              <a:rPr lang="en-US" altLang="ko-KR" sz="1600" dirty="0"/>
              <a:t>2024.09~2024.12</a:t>
            </a:r>
            <a:endParaRPr lang="ko-KR" altLang="en-US" sz="1600" dirty="0"/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26" y="2676524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151021" y="2709709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938" y="2656933"/>
            <a:ext cx="1157706" cy="102653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69" y="2788088"/>
            <a:ext cx="2447012" cy="7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2DFCF9-3A1C-6A1C-0849-A25770BCBDDE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656"/>
            <a:ext cx="3390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강화학습을 통해 원자재 가격</a:t>
            </a:r>
            <a:br>
              <a:rPr lang="en-US" altLang="ko-KR" sz="1600" dirty="0"/>
            </a:br>
            <a:r>
              <a:rPr lang="ko-KR" altLang="en-US" sz="1600" dirty="0"/>
              <a:t>예측 시스템을 개발하여 시장 예측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시스템 자동화</a:t>
            </a:r>
            <a:r>
              <a:rPr lang="en-US" altLang="ko-KR" sz="1600" dirty="0"/>
              <a:t>, AI </a:t>
            </a:r>
            <a:r>
              <a:rPr lang="ko-KR" altLang="en-US" sz="1600" dirty="0"/>
              <a:t>학습 기능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24433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기간 </a:t>
            </a:r>
            <a:r>
              <a:rPr lang="en-US" altLang="ko-KR" b="1" dirty="0"/>
              <a:t>/ </a:t>
            </a:r>
            <a:r>
              <a:rPr lang="ko-KR" altLang="en-US" b="1" dirty="0"/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759304"/>
            <a:ext cx="30828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개발 기간 </a:t>
            </a:r>
            <a:r>
              <a:rPr lang="en-US" altLang="ko-KR" sz="1600" dirty="0"/>
              <a:t>: </a:t>
            </a:r>
            <a:r>
              <a:rPr lang="ko-KR" altLang="en-US" sz="1600" dirty="0"/>
              <a:t> </a:t>
            </a:r>
            <a:r>
              <a:rPr lang="en-US" altLang="ko-KR" sz="1600" b="0" i="0" dirty="0">
                <a:solidFill>
                  <a:srgbClr val="010409"/>
                </a:solidFill>
                <a:effectLst/>
                <a:latin typeface="-apple-system"/>
              </a:rPr>
              <a:t>2023.08~2023.12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팀장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김기호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조원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정우창</a:t>
            </a:r>
            <a:r>
              <a:rPr lang="en-US" altLang="ko-KR" sz="1600" dirty="0"/>
              <a:t>, </a:t>
            </a:r>
            <a:r>
              <a:rPr lang="ko-KR" altLang="en-US" sz="1600" dirty="0"/>
              <a:t>현호성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담당 기능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및 차트 분석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발표 및 자료 수집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675701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6024397" y="4486367"/>
            <a:ext cx="5600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프로젝트 목표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강화학습을 통해 원자재 가격을 예측하는 것 입니다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문제 상황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b="0" dirty="0">
                <a:effectLst/>
              </a:rPr>
              <a:t>주식을 처음 접한 이들은 불확실한 정보로 투자하여 상당수가 손실을 보고 있습니다</a:t>
            </a:r>
            <a:r>
              <a:rPr lang="en-US" altLang="ko-KR" sz="1600" b="0" dirty="0">
                <a:effectLst/>
              </a:rPr>
              <a:t>.</a:t>
            </a:r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effectLst/>
              </a:rPr>
              <a:t>해결 방안</a:t>
            </a:r>
            <a:r>
              <a:rPr lang="ko-KR" altLang="en-US" sz="1600" b="0" dirty="0">
                <a:effectLst/>
              </a:rPr>
              <a:t> </a:t>
            </a:r>
            <a:r>
              <a:rPr lang="en-US" altLang="ko-KR" sz="1600" b="0" dirty="0">
                <a:effectLst/>
              </a:rPr>
              <a:t>: </a:t>
            </a:r>
            <a:r>
              <a:rPr lang="ko-KR" altLang="en-US" sz="1600" dirty="0"/>
              <a:t>강화학습을</a:t>
            </a:r>
            <a:r>
              <a:rPr lang="ko-KR" altLang="en-US" sz="1600" b="0" dirty="0">
                <a:effectLst/>
              </a:rPr>
              <a:t> 활용하여 정확도가 높은 예측 시스템을 제공하여 신규 사용자가 손실을 입지 않게 하는 것입니다</a:t>
            </a:r>
            <a:r>
              <a:rPr lang="en-US" altLang="ko-KR" sz="1600" b="0" dirty="0">
                <a:effectLst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04" y="1981656"/>
            <a:ext cx="2173576" cy="22337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7032625" y="1862478"/>
            <a:ext cx="2306108" cy="24385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ED435-9E4C-8507-FF50-C5F2B6ACF719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Architecture(1/2)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758C3B-5468-290C-0D72-37D8872D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130268"/>
            <a:ext cx="7926582" cy="45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1D3065-28D8-5AE6-BF7E-FEA47F84DBA0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Flow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E0222-7C97-E097-2296-FB8F5B4B409A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Architecture(2/2)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140294"/>
            <a:ext cx="8487374" cy="44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EA112-0862-E75D-6F75-83579C3CF933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 수집 및 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130268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130268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45986"/>
            <a:ext cx="3565585" cy="9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8F687-AFEC-1F0A-F485-B045CD5C597C}"/>
              </a:ext>
            </a:extLst>
          </p:cNvPr>
          <p:cNvSpPr txBox="1"/>
          <p:nvPr/>
        </p:nvSpPr>
        <p:spPr>
          <a:xfrm>
            <a:off x="777642" y="406439"/>
            <a:ext cx="16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-apple-system"/>
              </a:rPr>
              <a:t>RLStock</a:t>
            </a:r>
            <a:endParaRPr lang="ko-KR" altLang="en-US" sz="3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9"/>
            <a:ext cx="4065529" cy="3052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065529" cy="3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840</Words>
  <Application>Microsoft Office PowerPoint</Application>
  <PresentationFormat>와이드스크린</PresentationFormat>
  <Paragraphs>249</Paragraphs>
  <Slides>24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Pretendard JP</vt:lpstr>
      <vt:lpstr>마루 부리OTF 조금굵은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QK4821</cp:lastModifiedBy>
  <cp:revision>62</cp:revision>
  <dcterms:created xsi:type="dcterms:W3CDTF">2024-10-31T10:17:07Z</dcterms:created>
  <dcterms:modified xsi:type="dcterms:W3CDTF">2024-11-24T07:19:02Z</dcterms:modified>
</cp:coreProperties>
</file>